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2" r:id="rId5"/>
    <p:sldId id="270" r:id="rId6"/>
    <p:sldId id="267" r:id="rId7"/>
    <p:sldId id="268" r:id="rId8"/>
    <p:sldId id="258" r:id="rId9"/>
    <p:sldId id="259" r:id="rId10"/>
    <p:sldId id="257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A10FEE-25AF-4DE6-A24F-6EEB791148BD}" v="2" dt="2023-06-13T08:47:40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CE3CB-4D17-41D6-B4EF-A90E0C59D548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80583-14D8-4A25-926A-6DFC35EF9B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42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Image:</a:t>
            </a:r>
            <a:r>
              <a:rPr lang="en-GB" baseline="0" dirty="0"/>
              <a:t> </a:t>
            </a:r>
            <a:r>
              <a:rPr lang="en-GB" baseline="0" dirty="0" err="1"/>
              <a:t>wikimedia</a:t>
            </a:r>
            <a:r>
              <a:rPr lang="en-GB" baseline="0" dirty="0"/>
              <a:t> commons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F36CB-8156-4EDB-B1D0-573F8A835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820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Image: </a:t>
            </a:r>
            <a:r>
              <a:rPr lang="en-GB" dirty="0" err="1"/>
              <a:t>lesbrief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F36CB-8156-4EDB-B1D0-573F8A835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36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82B7-74F3-4456-8C15-2E644839A0EF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33-6120-4455-8098-1D8799C30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031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82B7-74F3-4456-8C15-2E644839A0EF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33-6120-4455-8098-1D8799C30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413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82B7-74F3-4456-8C15-2E644839A0EF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33-6120-4455-8098-1D8799C30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541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82B7-74F3-4456-8C15-2E644839A0EF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33-6120-4455-8098-1D8799C30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436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82B7-74F3-4456-8C15-2E644839A0EF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33-6120-4455-8098-1D8799C30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588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82B7-74F3-4456-8C15-2E644839A0EF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33-6120-4455-8098-1D8799C30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419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82B7-74F3-4456-8C15-2E644839A0EF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33-6120-4455-8098-1D8799C30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61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82B7-74F3-4456-8C15-2E644839A0EF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33-6120-4455-8098-1D8799C30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492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82B7-74F3-4456-8C15-2E644839A0EF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33-6120-4455-8098-1D8799C30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3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82B7-74F3-4456-8C15-2E644839A0EF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33-6120-4455-8098-1D8799C30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6651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82B7-74F3-4456-8C15-2E644839A0EF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4D33-6120-4455-8098-1D8799C30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009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182B7-74F3-4456-8C15-2E644839A0EF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A4D33-6120-4455-8098-1D8799C30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994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1" y="1358674"/>
            <a:ext cx="11125200" cy="491424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213811" y="671269"/>
            <a:ext cx="7872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5.2 Goederen ontvangen en controleren</a:t>
            </a:r>
          </a:p>
        </p:txBody>
      </p:sp>
    </p:spTree>
    <p:extLst>
      <p:ext uri="{BB962C8B-B14F-4D97-AF65-F5344CB8AC3E}">
        <p14:creationId xmlns:p14="http://schemas.microsoft.com/office/powerpoint/2010/main" val="3959902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5DF853-C23F-C0F3-738A-2C4E9992C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Voorraad </a:t>
            </a:r>
          </a:p>
        </p:txBody>
      </p:sp>
      <p:pic>
        <p:nvPicPr>
          <p:cNvPr id="2050" name="Picture 2" descr="Pin on goederenstroom">
            <a:extLst>
              <a:ext uri="{FF2B5EF4-FFF2-40B4-BE49-F238E27FC236}">
                <a16:creationId xmlns:a16="http://schemas.microsoft.com/office/drawing/2014/main" id="{A80DAAEA-594B-63CF-A519-2C3FEA3D3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136" y="1690688"/>
            <a:ext cx="7719727" cy="434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CE846360-0225-EF15-F311-F23609130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500" y="1214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9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5484" y="217644"/>
            <a:ext cx="10515600" cy="1325563"/>
          </a:xfrm>
        </p:spPr>
        <p:txBody>
          <a:bodyPr/>
          <a:lstStyle/>
          <a:p>
            <a:r>
              <a:rPr lang="en-GB" sz="4000" dirty="0"/>
              <a:t>Magazijn</a:t>
            </a:r>
            <a:endParaRPr lang="en-US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5971" y="1168924"/>
            <a:ext cx="9246124" cy="4444740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 err="1"/>
              <a:t>Producten</a:t>
            </a:r>
            <a:r>
              <a:rPr lang="en-GB" dirty="0"/>
              <a:t> </a:t>
            </a:r>
            <a:r>
              <a:rPr lang="en-GB" dirty="0" err="1"/>
              <a:t>tijdelijk</a:t>
            </a:r>
            <a:r>
              <a:rPr lang="en-GB" dirty="0"/>
              <a:t> </a:t>
            </a:r>
            <a:r>
              <a:rPr lang="en-GB" dirty="0" err="1"/>
              <a:t>bewaren</a:t>
            </a:r>
            <a:r>
              <a:rPr lang="en-GB" dirty="0"/>
              <a:t> tot ze </a:t>
            </a:r>
            <a:r>
              <a:rPr lang="en-GB" dirty="0" err="1"/>
              <a:t>naar</a:t>
            </a:r>
            <a:r>
              <a:rPr lang="en-GB" dirty="0"/>
              <a:t> de </a:t>
            </a:r>
            <a:r>
              <a:rPr lang="en-GB" dirty="0" err="1"/>
              <a:t>klant</a:t>
            </a:r>
            <a:r>
              <a:rPr lang="en-GB" dirty="0"/>
              <a:t> </a:t>
            </a:r>
            <a:r>
              <a:rPr lang="en-GB" dirty="0" err="1"/>
              <a:t>gaan</a:t>
            </a:r>
            <a:endParaRPr lang="en-GB" dirty="0"/>
          </a:p>
          <a:p>
            <a:r>
              <a:rPr lang="en-GB" sz="2800" dirty="0">
                <a:solidFill>
                  <a:prstClr val="black"/>
                </a:solidFill>
                <a:latin typeface="Calibri"/>
              </a:rPr>
              <a:t>Alle </a:t>
            </a:r>
            <a:r>
              <a:rPr lang="en-GB" sz="2800" dirty="0" err="1">
                <a:solidFill>
                  <a:prstClr val="black"/>
                </a:solidFill>
                <a:latin typeface="Calibri"/>
              </a:rPr>
              <a:t>producten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/>
              </a:rPr>
              <a:t>samen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 (</a:t>
            </a:r>
            <a:r>
              <a:rPr lang="en-GB" sz="2800" dirty="0" err="1">
                <a:solidFill>
                  <a:prstClr val="black"/>
                </a:solidFill>
                <a:latin typeface="Calibri"/>
              </a:rPr>
              <a:t>dus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Calibri"/>
              </a:rPr>
              <a:t>ook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 in de </a:t>
            </a:r>
            <a:r>
              <a:rPr lang="en-GB" sz="2800" dirty="0" err="1">
                <a:solidFill>
                  <a:prstClr val="black"/>
                </a:solidFill>
                <a:latin typeface="Calibri"/>
              </a:rPr>
              <a:t>winkel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) = </a:t>
            </a:r>
            <a:r>
              <a:rPr lang="en-GB" sz="2800" dirty="0" err="1">
                <a:solidFill>
                  <a:prstClr val="black"/>
                </a:solidFill>
                <a:latin typeface="Calibri"/>
              </a:rPr>
              <a:t>voorraad</a:t>
            </a: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en-GB" sz="3600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br>
              <a:rPr lang="en-GB" sz="2800" dirty="0">
                <a:solidFill>
                  <a:prstClr val="black"/>
                </a:solidFill>
                <a:latin typeface="Calibri"/>
              </a:rPr>
            </a:b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endParaRPr lang="en-GB" dirty="0"/>
          </a:p>
        </p:txBody>
      </p:sp>
      <p:pic>
        <p:nvPicPr>
          <p:cNvPr id="3074" name="Picture 2" descr="Afbeeldingsresultaat voor invento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7476" y="2900522"/>
            <a:ext cx="4656174" cy="3492132"/>
          </a:xfrm>
          <a:prstGeom prst="rect">
            <a:avLst/>
          </a:prstGeom>
          <a:noFill/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9AE73DD9-A92B-1B2E-3B75-1A0F98A30E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0746" y="2176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5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97470"/>
            <a:ext cx="8570168" cy="1143000"/>
          </a:xfrm>
        </p:spPr>
        <p:txBody>
          <a:bodyPr/>
          <a:lstStyle/>
          <a:p>
            <a:r>
              <a:rPr lang="en-GB" dirty="0" err="1"/>
              <a:t>Magazijn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Ontvangst van producten</a:t>
            </a:r>
          </a:p>
          <a:p>
            <a:endParaRPr lang="en-GB" dirty="0"/>
          </a:p>
          <a:p>
            <a:r>
              <a:rPr lang="en-GB" dirty="0"/>
              <a:t>Opslag</a:t>
            </a:r>
          </a:p>
          <a:p>
            <a:endParaRPr lang="en-GB" dirty="0"/>
          </a:p>
          <a:p>
            <a:r>
              <a:rPr lang="en-GB" dirty="0" err="1"/>
              <a:t>Goederen</a:t>
            </a:r>
            <a:r>
              <a:rPr lang="en-GB" dirty="0"/>
              <a:t> </a:t>
            </a:r>
            <a:r>
              <a:rPr lang="en-GB" dirty="0" err="1"/>
              <a:t>verzamelen</a:t>
            </a:r>
            <a:r>
              <a:rPr lang="en-GB" dirty="0"/>
              <a:t>, </a:t>
            </a:r>
            <a:r>
              <a:rPr lang="en-GB" dirty="0" err="1"/>
              <a:t>inpakken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versturen</a:t>
            </a:r>
            <a:r>
              <a:rPr lang="en-GB" dirty="0"/>
              <a:t> </a:t>
            </a:r>
            <a:br>
              <a:rPr lang="en-GB" dirty="0"/>
            </a:br>
            <a:endParaRPr 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5157193"/>
            <a:ext cx="90106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Lossen, het uit de vrachtwagen halen van de goederen | Locker storage ...">
            <a:extLst>
              <a:ext uri="{FF2B5EF4-FFF2-40B4-BE49-F238E27FC236}">
                <a16:creationId xmlns:a16="http://schemas.microsoft.com/office/drawing/2014/main" id="{D727BF45-51AA-D527-CCC9-C2089A6BF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168" y="681037"/>
            <a:ext cx="4044157" cy="30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EACBEB11-1B62-5886-E019-D2553CDF30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2619" y="1415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5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2767511" y="650066"/>
            <a:ext cx="92242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400" dirty="0" err="1"/>
              <a:t>Leveringseenheid</a:t>
            </a:r>
            <a:r>
              <a:rPr lang="en-GB" sz="4400" dirty="0"/>
              <a:t> = </a:t>
            </a:r>
            <a:r>
              <a:rPr lang="en-GB" sz="4400" dirty="0" err="1"/>
              <a:t>colli</a:t>
            </a:r>
            <a:endParaRPr lang="nl-NL" sz="4400" dirty="0">
              <a:solidFill>
                <a:prstClr val="black"/>
              </a:solidFill>
            </a:endParaRPr>
          </a:p>
        </p:txBody>
      </p:sp>
      <p:pic>
        <p:nvPicPr>
          <p:cNvPr id="3074" name="Picture 2" descr="Tips voor het verpakken van pallets | Momambition.nl">
            <a:extLst>
              <a:ext uri="{FF2B5EF4-FFF2-40B4-BE49-F238E27FC236}">
                <a16:creationId xmlns:a16="http://schemas.microsoft.com/office/drawing/2014/main" id="{1D499829-2E55-C138-0F83-922E5E18E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557" y="1810420"/>
            <a:ext cx="7516305" cy="422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F5B640F2-1C91-586F-C931-2822880AF5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8661" y="1266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2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4650645" y="561658"/>
            <a:ext cx="3973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Vrachtbrief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6" y="1752548"/>
            <a:ext cx="3437052" cy="3094355"/>
          </a:xfrm>
          <a:prstGeom prst="rect">
            <a:avLst/>
          </a:prstGeom>
        </p:spPr>
      </p:pic>
      <p:pic>
        <p:nvPicPr>
          <p:cNvPr id="7" name="Afbeelding 6" descr="Afbeelding met tekst, ontvangstbewijs, document&#10;&#10;Automatisch gegenereerde beschrijving">
            <a:extLst>
              <a:ext uri="{FF2B5EF4-FFF2-40B4-BE49-F238E27FC236}">
                <a16:creationId xmlns:a16="http://schemas.microsoft.com/office/drawing/2014/main" id="{FAE32EFB-ABE0-47CA-A7E3-E4AE97D3E9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8013" y="1752548"/>
            <a:ext cx="7343744" cy="4865068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9B40CB98-BD41-D8AE-13F3-7DDCAE0962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0823" y="1344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2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034" y="1284448"/>
            <a:ext cx="5327904" cy="532790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C57CC99-4634-D6F4-30D1-72D3FCE23FCC}"/>
              </a:ext>
            </a:extLst>
          </p:cNvPr>
          <p:cNvSpPr txBox="1"/>
          <p:nvPr/>
        </p:nvSpPr>
        <p:spPr>
          <a:xfrm>
            <a:off x="3027575" y="375961"/>
            <a:ext cx="6136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Sorteren en controleren</a:t>
            </a:r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7487D1E2-98E1-0A8D-9873-EFDF4D3DCD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746" y="1322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4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72f433-2a8f-4097-ab86-b808acd8df41" xsi:nil="true"/>
    <lcf76f155ced4ddcb4097134ff3c332f xmlns="67c2ff78-f7ad-405a-9447-375bb9f2f13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B925A02CDA8B4EAE25FB425D5C178A" ma:contentTypeVersion="16" ma:contentTypeDescription="Een nieuw document maken." ma:contentTypeScope="" ma:versionID="31f5ded9b755067c600e7f386be3611b">
  <xsd:schema xmlns:xsd="http://www.w3.org/2001/XMLSchema" xmlns:xs="http://www.w3.org/2001/XMLSchema" xmlns:p="http://schemas.microsoft.com/office/2006/metadata/properties" xmlns:ns2="67c2ff78-f7ad-405a-9447-375bb9f2f131" xmlns:ns3="cb72f433-2a8f-4097-ab86-b808acd8df41" targetNamespace="http://schemas.microsoft.com/office/2006/metadata/properties" ma:root="true" ma:fieldsID="63b0d48c2e2086a5eaf6823a64023a64" ns2:_="" ns3:_="">
    <xsd:import namespace="67c2ff78-f7ad-405a-9447-375bb9f2f131"/>
    <xsd:import namespace="cb72f433-2a8f-4097-ab86-b808acd8df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2ff78-f7ad-405a-9447-375bb9f2f1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9383b25d-6e31-4489-a489-b61a4ac4c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72f433-2a8f-4097-ab86-b808acd8df4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26179f-bb4f-41ab-9ec9-0a7945201559}" ma:internalName="TaxCatchAll" ma:showField="CatchAllData" ma:web="cb72f433-2a8f-4097-ab86-b808acd8df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211ACB-A924-4970-92EB-BB64F5A0533D}">
  <ds:schemaRefs>
    <ds:schemaRef ds:uri="http://schemas.microsoft.com/office/2006/metadata/properties"/>
    <ds:schemaRef ds:uri="e9322eea-059f-40fc-9fed-6361840d799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140088f6-e5d8-410f-8d69-5cec36d79804"/>
    <ds:schemaRef ds:uri="http://www.w3.org/XML/1998/namespace"/>
    <ds:schemaRef ds:uri="887056e5-f88d-46d1-9611-a3f4b12c3a07"/>
    <ds:schemaRef ds:uri="cb72f433-2a8f-4097-ab86-b808acd8df41"/>
    <ds:schemaRef ds:uri="67c2ff78-f7ad-405a-9447-375bb9f2f131"/>
  </ds:schemaRefs>
</ds:datastoreItem>
</file>

<file path=customXml/itemProps2.xml><?xml version="1.0" encoding="utf-8"?>
<ds:datastoreItem xmlns:ds="http://schemas.openxmlformats.org/officeDocument/2006/customXml" ds:itemID="{B1B361F7-BBF3-4CE6-99BF-6B3C3BB4AF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E78EA3-5C29-40FC-9BD0-EBFF72E90E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c2ff78-f7ad-405a-9447-375bb9f2f131"/>
    <ds:schemaRef ds:uri="cb72f433-2a8f-4097-ab86-b808acd8df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57</Words>
  <Application>Microsoft Office PowerPoint</Application>
  <PresentationFormat>Breedbeeld</PresentationFormat>
  <Paragraphs>22</Paragraphs>
  <Slides>7</Slides>
  <Notes>2</Notes>
  <HiddenSlides>0</HiddenSlides>
  <MMClips>6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PowerPoint-presentatie</vt:lpstr>
      <vt:lpstr>Voorraad </vt:lpstr>
      <vt:lpstr>Magazijn</vt:lpstr>
      <vt:lpstr>Magazijn</vt:lpstr>
      <vt:lpstr>PowerPoint-presentatie</vt:lpstr>
      <vt:lpstr>PowerPoint-presentatie</vt:lpstr>
      <vt:lpstr>PowerPoint-presentatie</vt:lpstr>
    </vt:vector>
  </TitlesOfParts>
  <Company>Clusius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Mecheline Lips-Maas</dc:creator>
  <cp:lastModifiedBy>Eva Koopman</cp:lastModifiedBy>
  <cp:revision>17</cp:revision>
  <dcterms:created xsi:type="dcterms:W3CDTF">2017-05-31T09:44:09Z</dcterms:created>
  <dcterms:modified xsi:type="dcterms:W3CDTF">2023-06-13T08:49:05Z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0x01010016B925A02CDA8B4EAE25FB425D5C178A</vt:lpwstr>
  </property>
  <property fmtid="{D5CDD505-2E9C-101B-9397-08002B2CF9AE}" pid="3" name="_dlc_DocIdItemGuid">
    <vt:lpwstr>8c413dd8-0bc4-4935-8f6e-e2a2baa209fb</vt:lpwstr>
  </property>
  <property fmtid="{D5CDD505-2E9C-101B-9397-08002B2CF9AE}" pid="4" name="MediaServiceImageTags">
    <vt:lpwstr/>
  </property>
</Properties>
</file>